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8" r:id="rId10"/>
    <p:sldId id="366" r:id="rId11"/>
    <p:sldId id="269" r:id="rId12"/>
    <p:sldId id="266" r:id="rId13"/>
    <p:sldId id="362" r:id="rId14"/>
    <p:sldId id="363" r:id="rId15"/>
    <p:sldId id="364" r:id="rId16"/>
    <p:sldId id="365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7" r:id="rId72"/>
    <p:sldId id="325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4" r:id="rId81"/>
    <p:sldId id="336" r:id="rId82"/>
    <p:sldId id="337" r:id="rId83"/>
    <p:sldId id="338" r:id="rId84"/>
    <p:sldId id="339" r:id="rId85"/>
    <p:sldId id="340" r:id="rId86"/>
    <p:sldId id="367" r:id="rId87"/>
    <p:sldId id="341" r:id="rId88"/>
    <p:sldId id="342" r:id="rId89"/>
    <p:sldId id="343" r:id="rId90"/>
    <p:sldId id="359" r:id="rId91"/>
    <p:sldId id="360" r:id="rId92"/>
    <p:sldId id="361" r:id="rId93"/>
    <p:sldId id="258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6AC"/>
    <a:srgbClr val="000000"/>
    <a:srgbClr val="C9C0B5"/>
    <a:srgbClr val="D2C0B5"/>
    <a:srgbClr val="BBB0A3"/>
    <a:srgbClr val="FD5151"/>
    <a:srgbClr val="887E6F"/>
    <a:srgbClr val="FD5158"/>
    <a:srgbClr val="F04E6E"/>
    <a:srgbClr val="6C6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70525" autoAdjust="0"/>
  </p:normalViewPr>
  <p:slideViewPr>
    <p:cSldViewPr snapToGrid="0" snapToObjects="1" showGuides="1">
      <p:cViewPr varScale="1">
        <p:scale>
          <a:sx n="97" d="100"/>
          <a:sy n="97" d="100"/>
        </p:scale>
        <p:origin x="2028" y="84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9680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string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CLR-en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Nytt av året er at Microsoft har valgt å legge mye av koden sin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</a:t>
            </a:r>
            <a:r>
              <a:rPr lang="nb-NO" baseline="0" dirty="0" smtClean="0"/>
              <a:t> på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. Ett av disse prosjektene er </a:t>
            </a:r>
            <a:r>
              <a:rPr lang="nb-NO" baseline="0" dirty="0" err="1" smtClean="0"/>
              <a:t>CoreCLR</a:t>
            </a:r>
            <a:r>
              <a:rPr lang="nb-NO" baseline="0" dirty="0" smtClean="0"/>
              <a:t>, som er CLR-en til </a:t>
            </a:r>
            <a:r>
              <a:rPr lang="nb-NO" baseline="0" dirty="0" err="1" smtClean="0"/>
              <a:t>Core</a:t>
            </a:r>
            <a:r>
              <a:rPr lang="nb-NO" baseline="0" dirty="0" smtClean="0"/>
              <a:t>-versjonen av .NET. Denne CLR-en jobber de med å lage støtte for på Mac, Linux og FreeBSD. Dette vil blant annet bety at vi kan utvikle Console og Webapplikasjoner i .NET som vil kunne kjøre på disse andre operativsystemene. Vi er altså ikke lenger låst til Windows.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375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5382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46400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07524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MVC, 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5091" y="5755802"/>
            <a:ext cx="4396995" cy="251796"/>
          </a:xfrm>
        </p:spPr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 &amp; Lars 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05/08/15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p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31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Out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Validate(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age,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reason) 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reason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(age &gt;= 18)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return true;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else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reason 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"Too young"</a:t>
            </a:r>
            <a:r>
              <a:rPr lang="en-US" sz="1800" dirty="0" smtClean="0">
                <a:latin typeface="Consolas"/>
              </a:rPr>
              <a:t>;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srgbClr val="823125"/>
                </a:solidFill>
                <a:latin typeface="Consolas"/>
              </a:rPr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	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false</a:t>
            </a:r>
            <a:r>
              <a:rPr lang="en-US" sz="1800" dirty="0" smtClean="0">
                <a:latin typeface="Consolas"/>
              </a:rPr>
              <a:t>;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		}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}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Validate(17,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(!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(reason);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509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Reference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Increase(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age++;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1;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Increase(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2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7369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x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 ==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false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0750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x.Append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 world")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"Hello world"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283950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Abonnere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Item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item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20085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1613" cy="307777"/>
          </a:xfrm>
        </p:spPr>
        <p:txBody>
          <a:bodyPr/>
          <a:lstStyle/>
          <a:p>
            <a:r>
              <a:rPr lang="nb-NO" dirty="0" smtClean="0"/>
              <a:t>Spørreoperatorer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isReodor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s)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"Reodor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823125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-</a:t>
            </a:r>
            <a:r>
              <a:rPr lang="nb-NO" sz="2000" dirty="0">
                <a:solidFill>
                  <a:schemeClr val="bg1"/>
                </a:solidFill>
              </a:rPr>
              <a:t>m</a:t>
            </a:r>
            <a:r>
              <a:rPr lang="nb-NO" sz="2000" dirty="0" smtClean="0">
                <a:solidFill>
                  <a:schemeClr val="bg1"/>
                </a:solidFill>
              </a:rPr>
              <a:t>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Entity</a:t>
            </a:r>
            <a:r>
              <a:rPr lang="nb-NO" sz="2000" dirty="0" smtClean="0"/>
              <a:t> Framework &amp; SQL Compact Edition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1026" name="Picture 2" descr="http://www.osloguide.org/wp-content/uploads/Oslo-Metro-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05" y="3161193"/>
            <a:ext cx="4056502" cy="32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50868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01-01-2015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31-06-2015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Archive/05-08-2015"&gt;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 </a:t>
            </a:r>
            <a:r>
              <a:rPr lang="nb-NO" sz="2400" dirty="0"/>
              <a:t>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Engines </a:t>
            </a:r>
            <a:r>
              <a:rPr lang="nb-NO" sz="2400" dirty="0"/>
              <a:t>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</a:t>
            </a:r>
            <a:r>
              <a:rPr lang="nb-NO" sz="2400" dirty="0" smtClean="0"/>
              <a:t>den </a:t>
            </a:r>
            <a:r>
              <a:rPr lang="nb-NO" sz="2400" dirty="0" err="1" smtClean="0"/>
              <a:t>View</a:t>
            </a:r>
            <a:r>
              <a:rPr lang="nb-NO" sz="2400" dirty="0" smtClean="0"/>
              <a:t> </a:t>
            </a:r>
            <a:r>
              <a:rPr lang="nb-NO" sz="2400" dirty="0" err="1" smtClean="0"/>
              <a:t>Enginen</a:t>
            </a:r>
            <a:r>
              <a:rPr lang="nb-NO" sz="2400" dirty="0" smtClean="0"/>
              <a:t> flest utviklere bruker i ASP.NET MVC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name,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1045" y="4581500"/>
            <a:ext cx="7172076" cy="2019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9715" y="1935056"/>
            <a:ext cx="7172076" cy="24432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2151303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720683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906" y="5100528"/>
            <a:ext cx="1084174" cy="1084174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34" y="5100528"/>
            <a:ext cx="781882" cy="945299"/>
          </a:xfrm>
          <a:prstGeom prst="rect">
            <a:avLst/>
          </a:prstGeom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139" y="3141639"/>
            <a:ext cx="1007584" cy="100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724" y="3100024"/>
            <a:ext cx="1251413" cy="1090815"/>
          </a:xfrm>
          <a:prstGeom prst="rect">
            <a:avLst/>
          </a:prstGeom>
        </p:spPr>
      </p:pic>
      <p:pic>
        <p:nvPicPr>
          <p:cNvPr id="15" name="Picture 2" descr="http://store.storeimages.cdn-apple.com/4373/as-images.apple.com/is/image/AppleInc/aos/published/images/i/ph/iphone6/plus/iphone6-plus-box-silver-2014?wid=478&amp;hei=595&amp;fmt=jpeg&amp;qlt=95&amp;op_sharpen=0&amp;resMode=bicub&amp;op_usm=0.5,0.5,0,0&amp;iccEmbed=0&amp;layer=comp&amp;.v=14115206799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16" y="4694128"/>
            <a:ext cx="1427815" cy="17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store.storeimages.cdn-apple.com/4373/as-images.apple.com/is/image/AppleInc/aos/published/images/i/pa/ipad/air/ipad-air-witb-gray-cel-201410?wid=366&amp;hei=519&amp;fmt=jpeg&amp;qlt=95&amp;op_sharpen=0&amp;resMode=bicub&amp;op_usm=0.5,0.5,0,0&amp;iccEmbed=0&amp;layer=comp&amp;.v=141346323783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682" y="4694128"/>
            <a:ext cx="1259036" cy="17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tt.com/catalog/en/skus/images/motorola-nexus%206-midnight%20blue-450x3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41" y="4386238"/>
            <a:ext cx="3076816" cy="239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xamarin.com/content/images/pages/branding/assets/xamarin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16" y="2981340"/>
            <a:ext cx="3166708" cy="132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Lumia 640 XL LT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949" y="1278878"/>
            <a:ext cx="1342088" cy="13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.gfx.no/1315/1315782/original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70" y="1273035"/>
            <a:ext cx="2285605" cy="13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canon.no/Images/Android-logo_tcm85-123268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47" y="5100528"/>
            <a:ext cx="942210" cy="9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6" y="1519066"/>
            <a:ext cx="852993" cy="8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itavisen.no/sites/itavisen.no/files/images/article/front/xbox_one_ms23_0_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70" y="1274218"/>
            <a:ext cx="2346584" cy="13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 smtClean="0"/>
              <a:t>model</a:t>
            </a:r>
            <a:r>
              <a:rPr lang="nb-NO" sz="2000" dirty="0"/>
              <a:t>-</a:t>
            </a:r>
            <a:r>
              <a:rPr lang="nb-NO" sz="2000" dirty="0" smtClean="0"/>
              <a:t>objekt </a:t>
            </a:r>
            <a:r>
              <a:rPr lang="nb-NO" sz="2000" dirty="0"/>
              <a:t>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2011, 381.478 pakker pr. 01.07.2015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CREATE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"Lars Skjelbek"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READ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Details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int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id)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db.People.Find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(id);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            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View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db.Entry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(person).State = 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.Modified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2924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Delete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int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id)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db.People.Find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(id);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59371" cy="307777"/>
          </a:xfrm>
        </p:spPr>
        <p:txBody>
          <a:bodyPr/>
          <a:lstStyle/>
          <a:p>
            <a:r>
              <a:rPr lang="nb-NO" dirty="0" smtClean="0"/>
              <a:t>Enkle REST tjenester og Web API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ASP.NET MVC har god støtte for REST og Web API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Enten via ASP.NET Web API utvidelsene (lastes ned via </a:t>
            </a:r>
            <a:r>
              <a:rPr lang="nb-NO" sz="1800" dirty="0" err="1" smtClean="0"/>
              <a:t>NuGet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Eller enkel innebygget støtte for at en Controller Action kan lese/skrive JSON</a:t>
            </a:r>
            <a:endParaRPr lang="nb-NO" sz="1800" dirty="0"/>
          </a:p>
        </p:txBody>
      </p:sp>
      <p:sp>
        <p:nvSpPr>
          <p:cNvPr id="6" name="Rektangel 5"/>
          <p:cNvSpPr/>
          <p:nvPr/>
        </p:nvSpPr>
        <p:spPr>
          <a:xfrm>
            <a:off x="708994" y="3417560"/>
            <a:ext cx="7715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List()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using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PersonContext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())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persons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db.Persons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persons.ToList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JsonRequestBehavior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.AllowGet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 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311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Smeby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23737</TotalTime>
  <Words>2919</Words>
  <Application>Microsoft Office PowerPoint</Application>
  <PresentationFormat>Skjermfremvisning (4:3)</PresentationFormat>
  <Paragraphs>746</Paragraphs>
  <Slides>93</Slides>
  <Notes>29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93</vt:i4>
      </vt:variant>
    </vt:vector>
  </HeadingPairs>
  <TitlesOfParts>
    <vt:vector size="99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PowerPoint-presentasjon</vt:lpstr>
      <vt:lpstr>PowerPoint-presentasjon</vt:lpstr>
      <vt:lpstr>Fra kode til kjørende program</vt:lpstr>
      <vt:lpstr>C# &amp; .NET til mange plattformer</vt:lpstr>
      <vt:lpstr>PowerPoint-presentasjon</vt:lpstr>
      <vt:lpstr>Deklarere en klasse</vt:lpstr>
      <vt:lpstr>Properties</vt:lpstr>
      <vt:lpstr>Properties</vt:lpstr>
      <vt:lpstr>Properties</vt:lpstr>
      <vt:lpstr>Metoder</vt:lpstr>
      <vt:lpstr>Metoder</vt:lpstr>
      <vt:lpstr>Metoder</vt:lpstr>
      <vt:lpstr>Metoder</vt:lpstr>
      <vt:lpstr>Metoder</vt:lpstr>
      <vt:lpstr>ToString</vt:lpstr>
      <vt:lpstr>PowerPoint-presentasjon</vt:lpstr>
      <vt:lpstr>PowerPoint-presentasjon</vt:lpstr>
      <vt:lpstr>Delegater</vt:lpstr>
      <vt:lpstr>Events</vt:lpstr>
      <vt:lpstr>PowerPoint-presentasjon</vt:lpstr>
      <vt:lpstr>PowerPoint-presentasjon</vt:lpstr>
      <vt:lpstr>Spørringer før LINQ</vt:lpstr>
      <vt:lpstr>Spørringer med LINQ</vt:lpstr>
      <vt:lpstr>From, Select &amp; Group</vt:lpstr>
      <vt:lpstr>Where &amp; Orderby</vt:lpstr>
      <vt:lpstr>PowerPoint-presentasjon</vt:lpstr>
      <vt:lpstr>PowerPoint-presentasjon</vt:lpstr>
      <vt:lpstr>Extension-Metoder</vt:lpstr>
      <vt:lpstr>Spørreoperatorer</vt:lpstr>
      <vt:lpstr>Lambda-uttrykk</vt:lpstr>
      <vt:lpstr>Lambda-Uttrykk</vt:lpstr>
      <vt:lpstr>Lambda-Uttrykk &amp; Extension-Metoder</vt:lpstr>
      <vt:lpstr>PowerPoint-presentasjon</vt:lpstr>
      <vt:lpstr>PowerPoint-presentasjon</vt:lpstr>
      <vt:lpstr>Agenda ASP.NET MVC</vt:lpstr>
      <vt:lpstr>PowerPoint-presentasjon</vt:lpstr>
      <vt:lpstr>To modeller for web applikasjoner</vt:lpstr>
      <vt:lpstr>PowerPoint-presentasjon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PowerPoint-presentasjon</vt:lpstr>
      <vt:lpstr>Convention over configuration</vt:lpstr>
      <vt:lpstr>Asp.net mvc conventions</vt:lpstr>
      <vt:lpstr>Asp.net mvc conventions</vt:lpstr>
      <vt:lpstr>PowerPoint-presentasjon</vt:lpstr>
      <vt:lpstr>PowerPoint-presentasjon</vt:lpstr>
      <vt:lpstr>Views</vt:lpstr>
      <vt:lpstr>Razor Eksempler</vt:lpstr>
      <vt:lpstr>Razor eksempler</vt:lpstr>
      <vt:lpstr>Dynamiske View</vt:lpstr>
      <vt:lpstr>PowerPoint-presentasjon</vt:lpstr>
      <vt:lpstr>Modeller</vt:lpstr>
      <vt:lpstr>Sterkt typede View</vt:lpstr>
      <vt:lpstr>PowerPoint-presentasjon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PowerPoint-presentasjon</vt:lpstr>
      <vt:lpstr>PowerPoint-presentasjon</vt:lpstr>
      <vt:lpstr>PowerPoint-presentasjon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PowerPoint-presentasjon</vt:lpstr>
      <vt:lpstr>PowerPoint-presentasjon</vt:lpstr>
      <vt:lpstr>PowerPoint-presentasjon</vt:lpstr>
      <vt:lpstr>Enkle REST tjenester og Web API</vt:lpstr>
      <vt:lpstr>PowerPoint-presentasjon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Smeby</cp:lastModifiedBy>
  <cp:revision>1031</cp:revision>
  <dcterms:created xsi:type="dcterms:W3CDTF">2011-08-04T16:58:46Z</dcterms:created>
  <dcterms:modified xsi:type="dcterms:W3CDTF">2015-08-04T15:27:59Z</dcterms:modified>
</cp:coreProperties>
</file>